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6" r:id="rId14"/>
    <p:sldId id="287" r:id="rId15"/>
    <p:sldId id="284" r:id="rId16"/>
    <p:sldId id="271" r:id="rId17"/>
    <p:sldId id="272" r:id="rId18"/>
    <p:sldId id="274" r:id="rId19"/>
    <p:sldId id="273" r:id="rId20"/>
    <p:sldId id="288" r:id="rId21"/>
    <p:sldId id="289" r:id="rId22"/>
    <p:sldId id="256" r:id="rId23"/>
    <p:sldId id="276" r:id="rId24"/>
    <p:sldId id="275" r:id="rId25"/>
    <p:sldId id="279" r:id="rId26"/>
    <p:sldId id="281" r:id="rId27"/>
    <p:sldId id="282" r:id="rId28"/>
    <p:sldId id="290" r:id="rId29"/>
    <p:sldId id="291" r:id="rId30"/>
    <p:sldId id="292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014" y="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61.png"/><Relationship Id="rId4" Type="http://schemas.openxmlformats.org/officeDocument/2006/relationships/image" Target="../media/image51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34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7.png"/><Relationship Id="rId5" Type="http://schemas.openxmlformats.org/officeDocument/2006/relationships/image" Target="../media/image29.pn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9.png"/><Relationship Id="rId7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34.pn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9.png"/><Relationship Id="rId3" Type="http://schemas.openxmlformats.org/officeDocument/2006/relationships/image" Target="../media/image78.png"/><Relationship Id="rId7" Type="http://schemas.openxmlformats.org/officeDocument/2006/relationships/image" Target="../media/image27.png"/><Relationship Id="rId12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7.png"/><Relationship Id="rId5" Type="http://schemas.openxmlformats.org/officeDocument/2006/relationships/image" Target="../media/image34.png"/><Relationship Id="rId10" Type="http://schemas.openxmlformats.org/officeDocument/2006/relationships/image" Target="../media/image86.png"/><Relationship Id="rId4" Type="http://schemas.openxmlformats.org/officeDocument/2006/relationships/image" Target="../media/image29.png"/><Relationship Id="rId9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9.png"/><Relationship Id="rId7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openxmlformats.org/officeDocument/2006/relationships/image" Target="../media/image34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8.png"/><Relationship Id="rId7" Type="http://schemas.openxmlformats.org/officeDocument/2006/relationships/image" Target="../media/image2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34.png"/><Relationship Id="rId10" Type="http://schemas.openxmlformats.org/officeDocument/2006/relationships/image" Target="../media/image95.png"/><Relationship Id="rId4" Type="http://schemas.openxmlformats.org/officeDocument/2006/relationships/image" Target="../media/image29.png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98.png"/><Relationship Id="rId5" Type="http://schemas.openxmlformats.org/officeDocument/2006/relationships/image" Target="../media/image29.png"/><Relationship Id="rId10" Type="http://schemas.openxmlformats.org/officeDocument/2006/relationships/image" Target="../media/image97.png"/><Relationship Id="rId4" Type="http://schemas.openxmlformats.org/officeDocument/2006/relationships/image" Target="../media/image73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29.png"/><Relationship Id="rId7" Type="http://schemas.openxmlformats.org/officeDocument/2006/relationships/image" Target="../media/image73.png"/><Relationship Id="rId12" Type="http://schemas.openxmlformats.org/officeDocument/2006/relationships/image" Target="../media/image104.png"/><Relationship Id="rId2" Type="http://schemas.openxmlformats.org/officeDocument/2006/relationships/image" Target="../media/image78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34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14.png"/><Relationship Id="rId5" Type="http://schemas.openxmlformats.org/officeDocument/2006/relationships/image" Target="../media/image34.png"/><Relationship Id="rId10" Type="http://schemas.openxmlformats.org/officeDocument/2006/relationships/image" Target="../media/image113.png"/><Relationship Id="rId4" Type="http://schemas.openxmlformats.org/officeDocument/2006/relationships/image" Target="../media/image29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09.png"/><Relationship Id="rId21" Type="http://schemas.openxmlformats.org/officeDocument/2006/relationships/image" Target="../media/image135.png"/><Relationship Id="rId7" Type="http://schemas.openxmlformats.org/officeDocument/2006/relationships/image" Target="../media/image119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2" Type="http://schemas.openxmlformats.org/officeDocument/2006/relationships/image" Target="../media/image121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5" Type="http://schemas.openxmlformats.org/officeDocument/2006/relationships/image" Target="../media/image34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29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8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9.png"/><Relationship Id="rId5" Type="http://schemas.openxmlformats.org/officeDocument/2006/relationships/image" Target="../media/image3.png"/><Relationship Id="rId10" Type="http://schemas.openxmlformats.org/officeDocument/2006/relationships/image" Target="../media/image148.png"/><Relationship Id="rId4" Type="http://schemas.openxmlformats.org/officeDocument/2006/relationships/image" Target="../media/image91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12" Type="http://schemas.openxmlformats.org/officeDocument/2006/relationships/image" Target="../media/image15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11" Type="http://schemas.openxmlformats.org/officeDocument/2006/relationships/image" Target="../media/image150.png"/><Relationship Id="rId5" Type="http://schemas.openxmlformats.org/officeDocument/2006/relationships/image" Target="../media/image109.png"/><Relationship Id="rId10" Type="http://schemas.openxmlformats.org/officeDocument/2006/relationships/image" Target="../media/image149.png"/><Relationship Id="rId4" Type="http://schemas.openxmlformats.org/officeDocument/2006/relationships/image" Target="../media/image3.png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12" Type="http://schemas.openxmlformats.org/officeDocument/2006/relationships/image" Target="../media/image15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11" Type="http://schemas.openxmlformats.org/officeDocument/2006/relationships/image" Target="../media/image150.png"/><Relationship Id="rId5" Type="http://schemas.openxmlformats.org/officeDocument/2006/relationships/image" Target="../media/image109.png"/><Relationship Id="rId10" Type="http://schemas.openxmlformats.org/officeDocument/2006/relationships/image" Target="../media/image152.png"/><Relationship Id="rId4" Type="http://schemas.openxmlformats.org/officeDocument/2006/relationships/image" Target="../media/image3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0.png"/><Relationship Id="rId3" Type="http://schemas.openxmlformats.org/officeDocument/2006/relationships/image" Target="../media/image153.png"/><Relationship Id="rId7" Type="http://schemas.openxmlformats.org/officeDocument/2006/relationships/image" Target="../media/image155.png"/><Relationship Id="rId12" Type="http://schemas.openxmlformats.org/officeDocument/2006/relationships/image" Target="../media/image159.png"/><Relationship Id="rId2" Type="http://schemas.openxmlformats.org/officeDocument/2006/relationships/image" Target="../media/image3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5" Type="http://schemas.openxmlformats.org/officeDocument/2006/relationships/image" Target="../media/image34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Relationship Id="rId14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7.png"/><Relationship Id="rId3" Type="http://schemas.openxmlformats.org/officeDocument/2006/relationships/image" Target="../media/image153.png"/><Relationship Id="rId7" Type="http://schemas.openxmlformats.org/officeDocument/2006/relationships/image" Target="../media/image155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image" Target="../media/image3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65.png"/><Relationship Id="rId5" Type="http://schemas.openxmlformats.org/officeDocument/2006/relationships/image" Target="../media/image34.png"/><Relationship Id="rId15" Type="http://schemas.openxmlformats.org/officeDocument/2006/relationships/image" Target="../media/image169.png"/><Relationship Id="rId10" Type="http://schemas.openxmlformats.org/officeDocument/2006/relationships/image" Target="../media/image157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Relationship Id="rId1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7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9409"/>
            <a:ext cx="18344828" cy="10285714"/>
            <a:chOff x="0" y="-39409"/>
            <a:chExt cx="18344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9409"/>
              <a:ext cx="1834482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7842" y="2196956"/>
            <a:ext cx="7804765" cy="31088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192" y="8139754"/>
            <a:ext cx="2979642" cy="12182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939213"/>
            <a:ext cx="16666667" cy="14286"/>
            <a:chOff x="809524" y="7939213"/>
            <a:chExt cx="16666667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93921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12976" y="8139754"/>
            <a:ext cx="1750147" cy="1205576"/>
          </a:xfrm>
          <a:prstGeom prst="rect">
            <a:avLst/>
          </a:prstGeom>
        </p:spPr>
      </p:pic>
      <p:pic>
        <p:nvPicPr>
          <p:cNvPr id="18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12097" y="8139754"/>
            <a:ext cx="2057623" cy="1205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759" y="1408106"/>
            <a:ext cx="12196741" cy="8231384"/>
            <a:chOff x="5285759" y="1408106"/>
            <a:chExt cx="12196741" cy="8231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759" y="1408106"/>
              <a:ext cx="12196741" cy="8231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3071041" cy="21339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862" y="8752992"/>
            <a:ext cx="3761905" cy="14286"/>
            <a:chOff x="797862" y="8752992"/>
            <a:chExt cx="376190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62" y="8752992"/>
              <a:ext cx="376190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8696" y="1682267"/>
            <a:ext cx="4372397" cy="7857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97881" y="2657553"/>
            <a:ext cx="11502808" cy="6299316"/>
            <a:chOff x="5697881" y="2657553"/>
            <a:chExt cx="11502808" cy="6299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7881" y="2657553"/>
              <a:ext cx="11502808" cy="6299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87430" y="3030676"/>
            <a:ext cx="9993399" cy="5222809"/>
            <a:chOff x="6387430" y="3030676"/>
            <a:chExt cx="9993399" cy="52228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7430" y="3030676"/>
              <a:ext cx="9993399" cy="52228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759" y="1408106"/>
            <a:ext cx="12196741" cy="8231384"/>
            <a:chOff x="5285759" y="1408106"/>
            <a:chExt cx="12196741" cy="8231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759" y="1408106"/>
              <a:ext cx="12196741" cy="8231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3071041" cy="21339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862" y="8752992"/>
            <a:ext cx="3761905" cy="14286"/>
            <a:chOff x="797862" y="8752992"/>
            <a:chExt cx="376190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62" y="8752992"/>
              <a:ext cx="3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762978"/>
            <a:ext cx="16666667" cy="14286"/>
            <a:chOff x="809524" y="762978"/>
            <a:chExt cx="16666667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2978"/>
              <a:ext cx="16666667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8696" y="1682267"/>
            <a:ext cx="4170406" cy="7740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06786" y="2657553"/>
            <a:ext cx="9369769" cy="6589383"/>
            <a:chOff x="6706786" y="2657553"/>
            <a:chExt cx="9369769" cy="6589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6786" y="2657553"/>
              <a:ext cx="9369769" cy="65893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9226" y="2865234"/>
            <a:ext cx="8129806" cy="6097355"/>
            <a:chOff x="7319226" y="2865234"/>
            <a:chExt cx="8129806" cy="60973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9226" y="2865234"/>
              <a:ext cx="8129806" cy="60973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759" y="1408106"/>
            <a:ext cx="12196741" cy="8231384"/>
            <a:chOff x="5285759" y="1408106"/>
            <a:chExt cx="12196741" cy="8231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759" y="1408106"/>
              <a:ext cx="12196741" cy="8231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3071041" cy="21339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862" y="8752992"/>
            <a:ext cx="3761905" cy="14286"/>
            <a:chOff x="797862" y="8752992"/>
            <a:chExt cx="376190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62" y="8752992"/>
              <a:ext cx="3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762978"/>
            <a:ext cx="16666667" cy="14286"/>
            <a:chOff x="809524" y="762978"/>
            <a:chExt cx="16666667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2978"/>
              <a:ext cx="16666667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8696" y="1682267"/>
            <a:ext cx="3693435" cy="7952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18693" y="2805003"/>
            <a:ext cx="7130873" cy="6217568"/>
            <a:chOff x="7818693" y="2805003"/>
            <a:chExt cx="7130873" cy="62175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8693" y="2805003"/>
              <a:ext cx="7130873" cy="62175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85647" y="3096294"/>
            <a:ext cx="5596964" cy="5634985"/>
            <a:chOff x="8585647" y="3096294"/>
            <a:chExt cx="5596964" cy="56349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5647" y="3096294"/>
              <a:ext cx="5596964" cy="56349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/>
          <p:cNvGrpSpPr/>
          <p:nvPr/>
        </p:nvGrpSpPr>
        <p:grpSpPr>
          <a:xfrm>
            <a:off x="-76200" y="0"/>
            <a:ext cx="18364200" cy="872577"/>
            <a:chOff x="0" y="0"/>
            <a:chExt cx="2221447" cy="10285714"/>
          </a:xfrm>
        </p:grpSpPr>
        <p:pic>
          <p:nvPicPr>
            <p:cNvPr id="2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221447" cy="10285714"/>
            </a:xfrm>
            <a:prstGeom prst="rect">
              <a:avLst/>
            </a:prstGeom>
          </p:spPr>
        </p:pic>
      </p:grpSp>
      <p:pic>
        <p:nvPicPr>
          <p:cNvPr id="26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81" y="-49278"/>
            <a:ext cx="2208782" cy="95043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316144" y="231298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 I2C </a:t>
            </a:r>
            <a:r>
              <a:rPr lang="ko-KR" altLang="en-US" sz="3200" dirty="0" smtClean="0">
                <a:solidFill>
                  <a:schemeClr val="bg1"/>
                </a:solidFill>
              </a:rPr>
              <a:t>통신 구조 </a:t>
            </a:r>
            <a:r>
              <a:rPr lang="en-US" altLang="ko-KR" sz="3200" dirty="0" smtClean="0">
                <a:solidFill>
                  <a:schemeClr val="bg1"/>
                </a:solidFill>
              </a:rPr>
              <a:t>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13731" y="1333500"/>
            <a:ext cx="17136738" cy="7848600"/>
            <a:chOff x="151130" y="904492"/>
            <a:chExt cx="11938000" cy="5467586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815340" y="3868615"/>
              <a:ext cx="0" cy="1160585"/>
            </a:xfrm>
            <a:prstGeom prst="line">
              <a:avLst/>
            </a:prstGeom>
            <a:ln w="38100">
              <a:solidFill>
                <a:srgbClr val="3B50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/>
          </p:nvGrpSpPr>
          <p:grpSpPr>
            <a:xfrm>
              <a:off x="151130" y="904492"/>
              <a:ext cx="11938000" cy="5467586"/>
              <a:chOff x="151130" y="904492"/>
              <a:chExt cx="11938000" cy="5467586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6169" y="904492"/>
                <a:ext cx="8972961" cy="5467586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30" y="1255999"/>
                <a:ext cx="3116169" cy="3320881"/>
              </a:xfrm>
              <a:prstGeom prst="rect">
                <a:avLst/>
              </a:prstGeom>
            </p:spPr>
          </p:pic>
          <p:cxnSp>
            <p:nvCxnSpPr>
              <p:cNvPr id="38" name="꺾인 연결선 37"/>
              <p:cNvCxnSpPr/>
              <p:nvPr/>
            </p:nvCxnSpPr>
            <p:spPr>
              <a:xfrm rot="10800000">
                <a:off x="2929890" y="3036278"/>
                <a:ext cx="788670" cy="141263"/>
              </a:xfrm>
              <a:prstGeom prst="bentConnector3">
                <a:avLst/>
              </a:prstGeom>
              <a:ln w="28575">
                <a:solidFill>
                  <a:srgbClr val="3B50C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꺾인 연결선 38"/>
              <p:cNvCxnSpPr/>
              <p:nvPr/>
            </p:nvCxnSpPr>
            <p:spPr>
              <a:xfrm flipV="1">
                <a:off x="815340" y="4122420"/>
                <a:ext cx="4229100" cy="899160"/>
              </a:xfrm>
              <a:prstGeom prst="bentConnector3">
                <a:avLst>
                  <a:gd name="adj1" fmla="val 69820"/>
                </a:avLst>
              </a:prstGeom>
              <a:ln w="38100">
                <a:solidFill>
                  <a:srgbClr val="3B50C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직사각형 39"/>
              <p:cNvSpPr/>
              <p:nvPr/>
            </p:nvSpPr>
            <p:spPr>
              <a:xfrm>
                <a:off x="4015192" y="1302901"/>
                <a:ext cx="726831" cy="16412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3B50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UART </a:t>
                </a:r>
                <a:r>
                  <a:rPr lang="ko-KR" altLang="en-US" sz="800" dirty="0" smtClean="0">
                    <a:solidFill>
                      <a:schemeClr val="tx1"/>
                    </a:solidFill>
                  </a:rPr>
                  <a:t>통신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" name="직선 화살표 연결선 40"/>
              <p:cNvCxnSpPr>
                <a:stCxn id="40" idx="3"/>
              </p:cNvCxnSpPr>
              <p:nvPr/>
            </p:nvCxnSpPr>
            <p:spPr>
              <a:xfrm flipV="1">
                <a:off x="4742023" y="1384962"/>
                <a:ext cx="2436788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/>
              <p:cNvCxnSpPr>
                <a:stCxn id="40" idx="1"/>
              </p:cNvCxnSpPr>
              <p:nvPr/>
            </p:nvCxnSpPr>
            <p:spPr>
              <a:xfrm flipH="1" flipV="1">
                <a:off x="2067027" y="1384962"/>
                <a:ext cx="1948165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8532039" y="1203253"/>
                <a:ext cx="726831" cy="16412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3B50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I2C </a:t>
                </a:r>
                <a:r>
                  <a:rPr lang="ko-KR" altLang="en-US" sz="800" dirty="0" smtClean="0">
                    <a:solidFill>
                      <a:schemeClr val="tx1"/>
                    </a:solidFill>
                  </a:rPr>
                  <a:t>통신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" name="직선 화살표 연결선 45"/>
              <p:cNvCxnSpPr>
                <a:stCxn id="45" idx="3"/>
              </p:cNvCxnSpPr>
              <p:nvPr/>
            </p:nvCxnSpPr>
            <p:spPr>
              <a:xfrm flipV="1">
                <a:off x="9258870" y="1285314"/>
                <a:ext cx="694022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꺾인 연결선 46"/>
              <p:cNvCxnSpPr>
                <a:stCxn id="45" idx="1"/>
              </p:cNvCxnSpPr>
              <p:nvPr/>
            </p:nvCxnSpPr>
            <p:spPr>
              <a:xfrm rot="10800000" flipV="1">
                <a:off x="7754815" y="1285314"/>
                <a:ext cx="777224" cy="82061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47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663559" cy="10285714"/>
            <a:chOff x="0" y="0"/>
            <a:chExt cx="366355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6355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06" y="1092416"/>
            <a:ext cx="2917813" cy="12711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4343" y="8833318"/>
            <a:ext cx="2804663" cy="14286"/>
            <a:chOff x="764343" y="8833318"/>
            <a:chExt cx="2804663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343" y="8833318"/>
              <a:ext cx="280466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3981"/>
            <a:ext cx="16666667" cy="14286"/>
            <a:chOff x="809524" y="763981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763981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61485" y="1002307"/>
            <a:ext cx="12274107" cy="621474"/>
            <a:chOff x="4461485" y="1002307"/>
            <a:chExt cx="12274107" cy="6214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1485" y="1002307"/>
              <a:ext cx="12274107" cy="6214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10214" y="1025993"/>
            <a:ext cx="3217083" cy="6241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80158" y="1700343"/>
            <a:ext cx="12225860" cy="8379638"/>
            <a:chOff x="4680158" y="1700343"/>
            <a:chExt cx="12225860" cy="83796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0158" y="1700343"/>
              <a:ext cx="12225860" cy="8379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2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83039" y="2276363"/>
            <a:ext cx="12274107" cy="7927718"/>
            <a:chOff x="5083039" y="2276363"/>
            <a:chExt cx="12274107" cy="7927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3039" y="2276363"/>
              <a:ext cx="12274107" cy="79277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3099613" cy="21339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4343" y="8833318"/>
            <a:ext cx="3761905" cy="14286"/>
            <a:chOff x="764343" y="8833318"/>
            <a:chExt cx="376190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343" y="8833318"/>
              <a:ext cx="3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762978"/>
            <a:ext cx="16666667" cy="14286"/>
            <a:chOff x="809524" y="762978"/>
            <a:chExt cx="16666667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2978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83039" y="1419220"/>
            <a:ext cx="12274107" cy="857143"/>
            <a:chOff x="5083039" y="1419220"/>
            <a:chExt cx="12274107" cy="8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3039" y="1419220"/>
              <a:ext cx="12274107" cy="85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43827" y="1576722"/>
            <a:ext cx="3138684" cy="5732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91887" y="2552713"/>
            <a:ext cx="11410158" cy="5835530"/>
            <a:chOff x="5391887" y="2552713"/>
            <a:chExt cx="11410158" cy="58355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1887" y="2552713"/>
              <a:ext cx="11410158" cy="58355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12477" y="3508068"/>
            <a:ext cx="10158444" cy="28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848397" cy="10285714"/>
            <a:chOff x="0" y="0"/>
            <a:chExt cx="384839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4839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6200" y="8763946"/>
            <a:ext cx="3761905" cy="14286"/>
            <a:chOff x="786200" y="8763946"/>
            <a:chExt cx="376190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200" y="8763946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2978"/>
            <a:ext cx="16666667" cy="14286"/>
            <a:chOff x="809524" y="762978"/>
            <a:chExt cx="1666666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762978"/>
              <a:ext cx="1666666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2866" y="1152295"/>
            <a:ext cx="4858249" cy="5558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406" y="1092416"/>
            <a:ext cx="3099613" cy="2133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76361" y="2318203"/>
            <a:ext cx="7665773" cy="3073896"/>
            <a:chOff x="4376361" y="2318203"/>
            <a:chExt cx="7665773" cy="30738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6361" y="2318203"/>
              <a:ext cx="7665773" cy="3073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0082" y="2602351"/>
            <a:ext cx="7410705" cy="2638934"/>
            <a:chOff x="4450082" y="2602351"/>
            <a:chExt cx="7410705" cy="26389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0082" y="2602351"/>
              <a:ext cx="7410705" cy="26389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2939" y="5695398"/>
            <a:ext cx="13247526" cy="3841604"/>
            <a:chOff x="4392939" y="5695398"/>
            <a:chExt cx="13247526" cy="38416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2939" y="5695398"/>
              <a:ext cx="13247526" cy="38416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22239" y="6188087"/>
            <a:ext cx="12050587" cy="2890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74427" y="2148914"/>
            <a:ext cx="5840201" cy="6855633"/>
            <a:chOff x="4374427" y="2148914"/>
            <a:chExt cx="5840201" cy="6855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427" y="2148914"/>
              <a:ext cx="5840201" cy="68556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848397" cy="10285714"/>
            <a:chOff x="0" y="0"/>
            <a:chExt cx="384839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4839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6200" y="8763946"/>
            <a:ext cx="3761905" cy="14286"/>
            <a:chOff x="786200" y="8763946"/>
            <a:chExt cx="376190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200" y="8763946"/>
              <a:ext cx="3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762978"/>
            <a:ext cx="16666667" cy="14286"/>
            <a:chOff x="809524" y="762978"/>
            <a:chExt cx="1666666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762978"/>
              <a:ext cx="16666667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2866" y="1152295"/>
            <a:ext cx="4858249" cy="5558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406" y="1092416"/>
            <a:ext cx="3099613" cy="21339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12986" y="3698158"/>
            <a:ext cx="7110997" cy="20807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12986" y="7138183"/>
            <a:ext cx="6851092" cy="15156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12986" y="2732843"/>
            <a:ext cx="6923121" cy="9791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12986" y="6032148"/>
            <a:ext cx="6815264" cy="9505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34765" y="2751912"/>
            <a:ext cx="5319524" cy="5649636"/>
            <a:chOff x="4634765" y="2751912"/>
            <a:chExt cx="5319524" cy="56496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4765" y="2751912"/>
              <a:ext cx="5319524" cy="56496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848397" cy="10285714"/>
            <a:chOff x="0" y="0"/>
            <a:chExt cx="384839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4839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6200" y="8763946"/>
            <a:ext cx="3761905" cy="14286"/>
            <a:chOff x="786200" y="8763946"/>
            <a:chExt cx="376190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200" y="8763946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2978"/>
            <a:ext cx="16666667" cy="14286"/>
            <a:chOff x="809524" y="762978"/>
            <a:chExt cx="1666666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762978"/>
              <a:ext cx="1666666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2866" y="1152295"/>
            <a:ext cx="4752820" cy="5558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406" y="1092416"/>
            <a:ext cx="3099613" cy="2133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44762" y="2510819"/>
            <a:ext cx="6778776" cy="6068210"/>
            <a:chOff x="4144762" y="2510819"/>
            <a:chExt cx="6778776" cy="6068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762" y="2510819"/>
              <a:ext cx="6778776" cy="60682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92858" y="2780639"/>
            <a:ext cx="6278130" cy="42888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17369" y="3096294"/>
            <a:ext cx="6433562" cy="4844962"/>
            <a:chOff x="4317369" y="3096294"/>
            <a:chExt cx="6433562" cy="48449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17369" y="3096294"/>
              <a:ext cx="6433562" cy="48449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74427" y="2148914"/>
            <a:ext cx="5840201" cy="6855633"/>
            <a:chOff x="4374427" y="2148914"/>
            <a:chExt cx="5840201" cy="6855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427" y="2148914"/>
              <a:ext cx="5840201" cy="68556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848397" cy="10285714"/>
            <a:chOff x="0" y="0"/>
            <a:chExt cx="384839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4839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6200" y="8763946"/>
            <a:ext cx="3761905" cy="14286"/>
            <a:chOff x="786200" y="8763946"/>
            <a:chExt cx="376190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200" y="8763946"/>
              <a:ext cx="3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762978"/>
            <a:ext cx="16666667" cy="14286"/>
            <a:chOff x="809524" y="762978"/>
            <a:chExt cx="1666666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762978"/>
              <a:ext cx="16666667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2866" y="1152295"/>
            <a:ext cx="4752820" cy="5558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406" y="1092416"/>
            <a:ext cx="3099613" cy="21339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06083" y="2747588"/>
            <a:ext cx="4089396" cy="5658284"/>
            <a:chOff x="5206083" y="2747588"/>
            <a:chExt cx="4089396" cy="56582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6083" y="2747588"/>
              <a:ext cx="4089396" cy="56582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22305" y="2713684"/>
            <a:ext cx="6535083" cy="1515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44828" cy="10285714"/>
            <a:chOff x="0" y="0"/>
            <a:chExt cx="18344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4482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6275960" cy="10285714"/>
            <a:chOff x="0" y="0"/>
            <a:chExt cx="627596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275960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185" y="1051195"/>
            <a:ext cx="5965097" cy="16724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7576" y="2605328"/>
            <a:ext cx="4800047" cy="718808"/>
            <a:chOff x="10677576" y="2605328"/>
            <a:chExt cx="4800047" cy="7188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04783" y="2396362"/>
              <a:ext cx="3210761" cy="177609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677576" y="2605328"/>
              <a:ext cx="1236300" cy="718808"/>
              <a:chOff x="10677576" y="2605328"/>
              <a:chExt cx="1236300" cy="71880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677576" y="2605328"/>
                <a:ext cx="1236300" cy="718808"/>
                <a:chOff x="10677576" y="2605328"/>
                <a:chExt cx="1236300" cy="71880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086414" y="2306539"/>
                  <a:ext cx="2472600" cy="1437617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7576" y="2605328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80450" y="2453834"/>
                <a:ext cx="1726514" cy="147996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35599" y="4199767"/>
            <a:ext cx="3906746" cy="17820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77576" y="4518972"/>
            <a:ext cx="1236300" cy="718808"/>
            <a:chOff x="10677576" y="4518972"/>
            <a:chExt cx="1236300" cy="71880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677576" y="4518972"/>
              <a:ext cx="1236300" cy="718808"/>
              <a:chOff x="10677576" y="4518972"/>
              <a:chExt cx="1236300" cy="71880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77576" y="4518972"/>
                <a:ext cx="1236300" cy="71880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18573" y="4605563"/>
              <a:ext cx="823214" cy="52760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35599" y="6208010"/>
            <a:ext cx="3908060" cy="17728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677576" y="6415803"/>
            <a:ext cx="1236300" cy="718808"/>
            <a:chOff x="10677576" y="6415803"/>
            <a:chExt cx="1236300" cy="71880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677576" y="6415803"/>
              <a:ext cx="1236300" cy="718808"/>
              <a:chOff x="10677576" y="6415803"/>
              <a:chExt cx="1236300" cy="71880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77576" y="6415803"/>
                <a:ext cx="1236300" cy="71880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18573" y="6502392"/>
              <a:ext cx="825262" cy="5276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77576" y="7359973"/>
            <a:ext cx="3737662" cy="718808"/>
            <a:chOff x="10677576" y="7359973"/>
            <a:chExt cx="3737662" cy="7188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05556" y="7147558"/>
              <a:ext cx="3204775" cy="178204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0677576" y="7359973"/>
              <a:ext cx="1236300" cy="718808"/>
              <a:chOff x="10677576" y="7359973"/>
              <a:chExt cx="1236300" cy="71880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0677576" y="7359973"/>
                <a:ext cx="1236300" cy="718808"/>
                <a:chOff x="10677576" y="7359973"/>
                <a:chExt cx="1236300" cy="718808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086414" y="7061184"/>
                  <a:ext cx="2472600" cy="1437617"/>
                </a:xfrm>
                <a:prstGeom prst="rect">
                  <a:avLst/>
                </a:prstGeom>
              </p:spPr>
            </p:pic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7576" y="7359973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580484" y="7208484"/>
                <a:ext cx="1775055" cy="1479960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26075" y="5251851"/>
            <a:ext cx="2592441" cy="177280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677576" y="5459643"/>
            <a:ext cx="1236300" cy="718808"/>
            <a:chOff x="10677576" y="5459643"/>
            <a:chExt cx="1236300" cy="71880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677576" y="5459643"/>
              <a:ext cx="1236300" cy="718808"/>
              <a:chOff x="10677576" y="5459643"/>
              <a:chExt cx="1236300" cy="71880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77576" y="5459643"/>
                <a:ext cx="1236300" cy="718808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18573" y="5546239"/>
              <a:ext cx="830004" cy="5276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638260" y="3521659"/>
            <a:ext cx="1236300" cy="718808"/>
            <a:chOff x="10638260" y="3521659"/>
            <a:chExt cx="1236300" cy="71880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638260" y="3521659"/>
              <a:ext cx="1236300" cy="718808"/>
              <a:chOff x="10638260" y="3521659"/>
              <a:chExt cx="1236300" cy="71880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38260" y="3521659"/>
                <a:ext cx="1236300" cy="71880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79241" y="3608254"/>
              <a:ext cx="818300" cy="52760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35599" y="3313866"/>
            <a:ext cx="3601327" cy="1772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1610" y="2276363"/>
            <a:ext cx="12274107" cy="7927718"/>
            <a:chOff x="5111610" y="2276363"/>
            <a:chExt cx="12274107" cy="7927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1610" y="2276363"/>
              <a:ext cx="12274107" cy="79277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3099613" cy="21339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4343" y="8833318"/>
            <a:ext cx="3761905" cy="14286"/>
            <a:chOff x="764343" y="8833318"/>
            <a:chExt cx="376190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343" y="8833318"/>
              <a:ext cx="3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763981"/>
            <a:ext cx="16666667" cy="14286"/>
            <a:chOff x="809524" y="763981"/>
            <a:chExt cx="16666667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3981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83039" y="1419220"/>
            <a:ext cx="12274107" cy="857143"/>
            <a:chOff x="5083039" y="1419220"/>
            <a:chExt cx="12274107" cy="8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3039" y="1419220"/>
              <a:ext cx="12274107" cy="85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34303" y="1573522"/>
            <a:ext cx="4047541" cy="6241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34061" y="3445501"/>
            <a:ext cx="11410158" cy="4808449"/>
            <a:chOff x="5534061" y="3445501"/>
            <a:chExt cx="11410158" cy="48084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534061" y="3445501"/>
              <a:ext cx="11410158" cy="4808449"/>
              <a:chOff x="5534061" y="3445501"/>
              <a:chExt cx="11410158" cy="48084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34061" y="3445501"/>
                <a:ext cx="11410158" cy="480844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4518" y="3445832"/>
              <a:ext cx="10428005" cy="4028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20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848397" cy="10285714"/>
            <a:chOff x="0" y="0"/>
            <a:chExt cx="384839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4839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6200" y="8763946"/>
            <a:ext cx="3761905" cy="14286"/>
            <a:chOff x="786200" y="8763946"/>
            <a:chExt cx="376190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200" y="8763946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7852" y="886519"/>
            <a:ext cx="4516039" cy="6334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406" y="1092416"/>
            <a:ext cx="3099613" cy="2133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74166" y="1445254"/>
            <a:ext cx="13282977" cy="8604849"/>
            <a:chOff x="4174166" y="1445254"/>
            <a:chExt cx="13282977" cy="86048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4166" y="1445254"/>
              <a:ext cx="13282977" cy="8604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38080" y="1958438"/>
            <a:ext cx="4879834" cy="7936299"/>
            <a:chOff x="4538080" y="1958438"/>
            <a:chExt cx="4879834" cy="79362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8080" y="1958438"/>
              <a:ext cx="4879834" cy="79362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96367" y="1525747"/>
            <a:ext cx="1435282" cy="4693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43255" y="8391305"/>
            <a:ext cx="6934807" cy="1623770"/>
            <a:chOff x="10343255" y="8391305"/>
            <a:chExt cx="6934807" cy="16237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343255" y="8706754"/>
              <a:ext cx="6508875" cy="992871"/>
              <a:chOff x="10343255" y="8706754"/>
              <a:chExt cx="6508875" cy="9928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43255" y="8706754"/>
                <a:ext cx="6508875" cy="99287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6125" y="8363924"/>
              <a:ext cx="6420684" cy="1251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19181" y="2148914"/>
            <a:ext cx="3517633" cy="7607903"/>
            <a:chOff x="5219181" y="2148914"/>
            <a:chExt cx="3517633" cy="76079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9181" y="2148914"/>
              <a:ext cx="3517633" cy="76079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53402" y="1958438"/>
            <a:ext cx="4953109" cy="6131788"/>
            <a:chOff x="11053402" y="1958438"/>
            <a:chExt cx="4953109" cy="613178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053402" y="1958438"/>
              <a:ext cx="4953109" cy="6131788"/>
              <a:chOff x="11053402" y="1958438"/>
              <a:chExt cx="4953109" cy="613178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053402" y="1958438"/>
                <a:ext cx="4953109" cy="61317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479723" y="2138889"/>
              <a:ext cx="4100467" cy="5823229"/>
              <a:chOff x="11479723" y="2138889"/>
              <a:chExt cx="4100467" cy="582322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79723" y="2138889"/>
                <a:ext cx="4100467" cy="5823229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11715" y="1525744"/>
            <a:ext cx="1561596" cy="4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0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06" y="1027111"/>
            <a:ext cx="2917813" cy="2133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8833219"/>
            <a:ext cx="3761905" cy="14286"/>
            <a:chOff x="809524" y="8833219"/>
            <a:chExt cx="3761905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8833219"/>
              <a:ext cx="3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759453"/>
            <a:ext cx="16666667" cy="14286"/>
            <a:chOff x="809524" y="759453"/>
            <a:chExt cx="1666666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759453"/>
              <a:ext cx="16666667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03754" y="2607656"/>
            <a:ext cx="11991673" cy="3130357"/>
            <a:chOff x="5003754" y="2607656"/>
            <a:chExt cx="11991673" cy="31303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754" y="2607656"/>
              <a:ext cx="11991673" cy="31303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55581" y="1804981"/>
            <a:ext cx="7982973" cy="6348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13278" y="6428518"/>
            <a:ext cx="11991673" cy="3130357"/>
            <a:chOff x="5013278" y="6428518"/>
            <a:chExt cx="11991673" cy="31303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3278" y="6428518"/>
              <a:ext cx="11991673" cy="31303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61119" y="3188480"/>
            <a:ext cx="10676943" cy="2450370"/>
            <a:chOff x="5661119" y="3188480"/>
            <a:chExt cx="10676943" cy="24503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61119" y="3188480"/>
              <a:ext cx="10676943" cy="24503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61119" y="6895677"/>
            <a:ext cx="10872379" cy="2450370"/>
            <a:chOff x="5661119" y="6895677"/>
            <a:chExt cx="10872379" cy="2450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1119" y="6895677"/>
              <a:ext cx="10872379" cy="245037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58725" y="2673458"/>
            <a:ext cx="5293844" cy="4022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70534" y="6489963"/>
            <a:ext cx="5166911" cy="402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00000" y="3276190"/>
            <a:ext cx="6061495" cy="1127951"/>
            <a:chOff x="8700000" y="3276190"/>
            <a:chExt cx="6061495" cy="11279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00000" y="3276190"/>
              <a:ext cx="6061495" cy="11279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95470" y="7537839"/>
            <a:ext cx="1199537" cy="1127951"/>
            <a:chOff x="8495470" y="7537839"/>
            <a:chExt cx="1199537" cy="112795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95470" y="7537839"/>
              <a:ext cx="1199537" cy="11279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73499" y="7556887"/>
            <a:ext cx="1199537" cy="1127951"/>
            <a:chOff x="11573499" y="7556887"/>
            <a:chExt cx="1199537" cy="11279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73499" y="7556887"/>
              <a:ext cx="1199537" cy="11279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56498" y="7556887"/>
            <a:ext cx="1199537" cy="1127951"/>
            <a:chOff x="14656498" y="7556887"/>
            <a:chExt cx="1199537" cy="112795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56498" y="7556887"/>
              <a:ext cx="1199537" cy="11279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06" y="1027111"/>
            <a:ext cx="2917813" cy="2133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8833219"/>
            <a:ext cx="3761905" cy="14286"/>
            <a:chOff x="809524" y="8833219"/>
            <a:chExt cx="3761905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8833219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84706" y="1419724"/>
            <a:ext cx="11991673" cy="8459498"/>
            <a:chOff x="4984706" y="1419724"/>
            <a:chExt cx="11991673" cy="84594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4706" y="1419724"/>
              <a:ext cx="11991673" cy="84594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000" y="2019117"/>
            <a:ext cx="7475820" cy="6320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33735" y="2999316"/>
            <a:ext cx="11392142" cy="4287081"/>
            <a:chOff x="5284472" y="2675461"/>
            <a:chExt cx="11392142" cy="42870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4472" y="2675461"/>
              <a:ext cx="11392142" cy="42870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974710" cy="10285714"/>
            <a:chOff x="0" y="0"/>
            <a:chExt cx="297471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97471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99" y="1027111"/>
            <a:ext cx="2917813" cy="2133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8833219"/>
            <a:ext cx="3761905" cy="14286"/>
            <a:chOff x="809524" y="8833219"/>
            <a:chExt cx="3761905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8833219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49318" y="853851"/>
            <a:ext cx="7475820" cy="6320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23203" y="1365894"/>
            <a:ext cx="14359297" cy="8709098"/>
            <a:chOff x="3123203" y="1365894"/>
            <a:chExt cx="14359297" cy="87090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3203" y="1365894"/>
              <a:ext cx="14359297" cy="87090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0822" y="3282976"/>
            <a:ext cx="5038095" cy="5009524"/>
            <a:chOff x="3170822" y="3282976"/>
            <a:chExt cx="5038095" cy="50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70822" y="3282976"/>
              <a:ext cx="5034690" cy="5001035"/>
              <a:chOff x="3170822" y="3282976"/>
              <a:chExt cx="5034690" cy="50010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70822" y="3282976"/>
                <a:ext cx="5034690" cy="500103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202883" y="3691140"/>
              <a:ext cx="1896326" cy="510564"/>
              <a:chOff x="3202883" y="3691140"/>
              <a:chExt cx="1896326" cy="51056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202883" y="3691140"/>
                <a:ext cx="1896326" cy="5105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717306" y="1711854"/>
            <a:ext cx="8228567" cy="1933083"/>
            <a:chOff x="8717306" y="1711854"/>
            <a:chExt cx="8228567" cy="19330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7306" y="1711854"/>
              <a:ext cx="8228567" cy="19330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17306" y="4827250"/>
            <a:ext cx="8184822" cy="1912488"/>
            <a:chOff x="8717306" y="4827250"/>
            <a:chExt cx="8184822" cy="19124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7306" y="4827250"/>
              <a:ext cx="8184822" cy="19124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17306" y="7875965"/>
            <a:ext cx="8178102" cy="1841070"/>
            <a:chOff x="8717306" y="7875965"/>
            <a:chExt cx="8178102" cy="18410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17306" y="7875965"/>
              <a:ext cx="8178102" cy="18410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46021" y="1826217"/>
            <a:ext cx="256377" cy="1857643"/>
            <a:chOff x="12246021" y="1826217"/>
            <a:chExt cx="349217" cy="18576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46021" y="1826217"/>
              <a:ext cx="349217" cy="18576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13569" y="1826217"/>
            <a:ext cx="202432" cy="1857643"/>
            <a:chOff x="13526828" y="1826217"/>
            <a:chExt cx="301743" cy="18576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26828" y="1826217"/>
              <a:ext cx="301743" cy="18576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93334" y="3747251"/>
            <a:ext cx="592655" cy="27846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02398" y="3747248"/>
            <a:ext cx="1020807" cy="30466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6195" y="3747251"/>
            <a:ext cx="891931" cy="2975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54071" y="1826217"/>
            <a:ext cx="1342854" cy="1857643"/>
            <a:chOff x="14154071" y="1826217"/>
            <a:chExt cx="1342854" cy="18576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54071" y="1826217"/>
              <a:ext cx="1342854" cy="185764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05524" y="3747248"/>
            <a:ext cx="778074" cy="27609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071716" y="5013305"/>
            <a:ext cx="743677" cy="1764528"/>
            <a:chOff x="10071716" y="5013305"/>
            <a:chExt cx="743677" cy="176452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71716" y="5013305"/>
              <a:ext cx="743677" cy="176452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54633" y="6787122"/>
            <a:ext cx="740814" cy="26225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870075" y="5013305"/>
            <a:ext cx="5226940" cy="1764528"/>
            <a:chOff x="10870075" y="5013305"/>
            <a:chExt cx="5226940" cy="176452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70075" y="5013305"/>
              <a:ext cx="5226940" cy="176452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46894" y="6840932"/>
            <a:ext cx="2961150" cy="2845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363200" y="7994701"/>
            <a:ext cx="1912806" cy="1764528"/>
            <a:chOff x="9936054" y="7994701"/>
            <a:chExt cx="2339952" cy="176452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36054" y="7994701"/>
              <a:ext cx="2339952" cy="176452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06477" y="9764001"/>
            <a:ext cx="1229788" cy="26547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333043" y="7994701"/>
            <a:ext cx="776481" cy="1764528"/>
            <a:chOff x="12333043" y="7994701"/>
            <a:chExt cx="776481" cy="176452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33043" y="7994701"/>
              <a:ext cx="776481" cy="176452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926953" y="9764001"/>
            <a:ext cx="946274" cy="18928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238882" y="7994701"/>
            <a:ext cx="349217" cy="1731781"/>
            <a:chOff x="14238882" y="7994701"/>
            <a:chExt cx="349217" cy="173178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38882" y="7994701"/>
              <a:ext cx="349217" cy="1731781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92200" y="9734467"/>
            <a:ext cx="592655" cy="27846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616670" y="7994701"/>
            <a:ext cx="526885" cy="1764528"/>
            <a:chOff x="14616670" y="7994701"/>
            <a:chExt cx="889778" cy="176452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616670" y="7994701"/>
              <a:ext cx="889778" cy="176452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528317" y="7983764"/>
            <a:ext cx="889778" cy="1764528"/>
            <a:chOff x="15528317" y="7983764"/>
            <a:chExt cx="889778" cy="176452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528317" y="7983764"/>
              <a:ext cx="889778" cy="1764528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47212" y="9734467"/>
            <a:ext cx="1020807" cy="30466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450460" y="9763048"/>
            <a:ext cx="1084940" cy="30466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164351" y="7994701"/>
            <a:ext cx="349217" cy="1764654"/>
            <a:chOff x="13164351" y="7994701"/>
            <a:chExt cx="349217" cy="176465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64351" y="7994701"/>
              <a:ext cx="349217" cy="1764654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160129" y="9741143"/>
            <a:ext cx="411226" cy="27608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6464190" y="7994701"/>
            <a:ext cx="349217" cy="1731781"/>
            <a:chOff x="16464190" y="7994701"/>
            <a:chExt cx="349217" cy="173178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464190" y="7994701"/>
              <a:ext cx="349217" cy="1731781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459968" y="9763016"/>
            <a:ext cx="411226" cy="276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045418" y="9749284"/>
            <a:ext cx="66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/Write</a:t>
            </a:r>
            <a:endParaRPr lang="ko-KR" altLang="en-US" sz="1400" dirty="0"/>
          </a:p>
        </p:txBody>
      </p:sp>
      <p:grpSp>
        <p:nvGrpSpPr>
          <p:cNvPr id="67" name="그룹 1013"/>
          <p:cNvGrpSpPr/>
          <p:nvPr/>
        </p:nvGrpSpPr>
        <p:grpSpPr>
          <a:xfrm>
            <a:off x="12555086" y="1830237"/>
            <a:ext cx="915430" cy="1857643"/>
            <a:chOff x="14154071" y="1826217"/>
            <a:chExt cx="1342854" cy="1857643"/>
          </a:xfrm>
        </p:grpSpPr>
        <p:pic>
          <p:nvPicPr>
            <p:cNvPr id="69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54071" y="1826217"/>
              <a:ext cx="1342854" cy="1857643"/>
            </a:xfrm>
            <a:prstGeom prst="rect">
              <a:avLst/>
            </a:prstGeom>
          </p:spPr>
        </p:pic>
      </p:grpSp>
      <p:grpSp>
        <p:nvGrpSpPr>
          <p:cNvPr id="70" name="그룹 1012"/>
          <p:cNvGrpSpPr/>
          <p:nvPr/>
        </p:nvGrpSpPr>
        <p:grpSpPr>
          <a:xfrm>
            <a:off x="15163800" y="7983764"/>
            <a:ext cx="247522" cy="1775465"/>
            <a:chOff x="13526828" y="1826217"/>
            <a:chExt cx="301743" cy="1857643"/>
          </a:xfrm>
        </p:grpSpPr>
        <p:pic>
          <p:nvPicPr>
            <p:cNvPr id="72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26828" y="1826217"/>
              <a:ext cx="301743" cy="18576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5"/>
          <p:cNvGrpSpPr/>
          <p:nvPr/>
        </p:nvGrpSpPr>
        <p:grpSpPr>
          <a:xfrm>
            <a:off x="7467600" y="881526"/>
            <a:ext cx="7543800" cy="9296400"/>
            <a:chOff x="4144762" y="2510819"/>
            <a:chExt cx="6778776" cy="6068210"/>
          </a:xfrm>
        </p:grpSpPr>
        <p:pic>
          <p:nvPicPr>
            <p:cNvPr id="13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4762" y="2510819"/>
              <a:ext cx="6778776" cy="606821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406" y="1027111"/>
            <a:ext cx="2917813" cy="2133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8453741"/>
            <a:ext cx="3761905" cy="14286"/>
            <a:chOff x="809524" y="8453741"/>
            <a:chExt cx="3761905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8453741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59453"/>
            <a:ext cx="16666667" cy="14286"/>
            <a:chOff x="809524" y="759453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9524" y="759453"/>
              <a:ext cx="16666667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pic>
        <p:nvPicPr>
          <p:cNvPr id="2" name="LED_TEST_I2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2" end="340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96200" y="3476927"/>
            <a:ext cx="7086600" cy="499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54685" y="1955717"/>
            <a:ext cx="4969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 OUTPUT LED </a:t>
            </a:r>
            <a:r>
              <a:rPr lang="ko-KR" altLang="en-US" sz="2800" dirty="0" smtClean="0"/>
              <a:t>점등 실험 영상 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0406" y="1027111"/>
            <a:ext cx="2917813" cy="2133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8453741"/>
            <a:ext cx="3761905" cy="14286"/>
            <a:chOff x="809524" y="8453741"/>
            <a:chExt cx="3761905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8453741"/>
              <a:ext cx="3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474" y="788084"/>
            <a:ext cx="16666667" cy="14286"/>
            <a:chOff x="809524" y="761785"/>
            <a:chExt cx="1666666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4" name="그룹 1005"/>
          <p:cNvGrpSpPr/>
          <p:nvPr/>
        </p:nvGrpSpPr>
        <p:grpSpPr>
          <a:xfrm>
            <a:off x="7010400" y="924417"/>
            <a:ext cx="7543800" cy="9296400"/>
            <a:chOff x="4144762" y="2510819"/>
            <a:chExt cx="6778776" cy="6068210"/>
          </a:xfrm>
        </p:grpSpPr>
        <p:pic>
          <p:nvPicPr>
            <p:cNvPr id="16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4762" y="2510819"/>
              <a:ext cx="6778776" cy="6068210"/>
            </a:xfrm>
            <a:prstGeom prst="rect">
              <a:avLst/>
            </a:prstGeom>
          </p:spPr>
        </p:pic>
      </p:grpSp>
      <p:pic>
        <p:nvPicPr>
          <p:cNvPr id="2" name="bb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29500" y="1943100"/>
            <a:ext cx="6705600" cy="8172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96433" y="1172149"/>
            <a:ext cx="500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&lt;INPUT Push Button</a:t>
            </a:r>
            <a:r>
              <a:rPr lang="ko-KR" altLang="en-US" sz="2800" dirty="0" smtClean="0"/>
              <a:t> 실험 영상 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7510162" y="4567126"/>
            <a:ext cx="1168176" cy="1490774"/>
            <a:chOff x="7510162" y="4567126"/>
            <a:chExt cx="1168176" cy="14907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11"/>
            <a:srcRect l="3269" t="14052" r="7407" b="-6140"/>
            <a:stretch/>
          </p:blipFill>
          <p:spPr>
            <a:xfrm>
              <a:off x="7510162" y="4567126"/>
              <a:ext cx="1168176" cy="4572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43800" y="5629215"/>
              <a:ext cx="952633" cy="42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046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0406" y="1027111"/>
            <a:ext cx="2917813" cy="2133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8833219"/>
            <a:ext cx="3761905" cy="14286"/>
            <a:chOff x="809524" y="8833219"/>
            <a:chExt cx="3761905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8833219"/>
              <a:ext cx="3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6" name="그룹 1005"/>
          <p:cNvGrpSpPr/>
          <p:nvPr/>
        </p:nvGrpSpPr>
        <p:grpSpPr>
          <a:xfrm>
            <a:off x="7010400" y="924417"/>
            <a:ext cx="7543800" cy="9296400"/>
            <a:chOff x="4144762" y="2510819"/>
            <a:chExt cx="6778776" cy="6068210"/>
          </a:xfrm>
        </p:grpSpPr>
        <p:pic>
          <p:nvPicPr>
            <p:cNvPr id="17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4762" y="2510819"/>
              <a:ext cx="6778776" cy="6068210"/>
            </a:xfrm>
            <a:prstGeom prst="rect">
              <a:avLst/>
            </a:prstGeom>
          </p:spPr>
        </p:pic>
      </p:grpSp>
      <p:pic>
        <p:nvPicPr>
          <p:cNvPr id="2" name="ad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34300" y="2094108"/>
            <a:ext cx="6096000" cy="74295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848600" y="4533900"/>
            <a:ext cx="1066800" cy="1402080"/>
            <a:chOff x="7848600" y="4533900"/>
            <a:chExt cx="1066800" cy="140208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1"/>
            <a:srcRect l="3269" t="14052" r="7407" b="-6140"/>
            <a:stretch/>
          </p:blipFill>
          <p:spPr>
            <a:xfrm>
              <a:off x="7848600" y="4533900"/>
              <a:ext cx="1066800" cy="41752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8600" y="5524500"/>
              <a:ext cx="914400" cy="41148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8915400" y="1276246"/>
            <a:ext cx="3841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&lt;INPUT ADC </a:t>
            </a:r>
            <a:r>
              <a:rPr lang="ko-KR" altLang="en-US" sz="2800" dirty="0" smtClean="0"/>
              <a:t>실험 영상 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594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06" y="1027111"/>
            <a:ext cx="2917813" cy="21439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8453741"/>
            <a:ext cx="3761905" cy="14286"/>
            <a:chOff x="809524" y="8453741"/>
            <a:chExt cx="3761905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8453741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61357" y="970529"/>
            <a:ext cx="12196741" cy="661998"/>
            <a:chOff x="4961357" y="970529"/>
            <a:chExt cx="12196741" cy="661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1357" y="970529"/>
              <a:ext cx="12196741" cy="661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18264" y="2394342"/>
            <a:ext cx="6441464" cy="7560545"/>
            <a:chOff x="4618264" y="2394342"/>
            <a:chExt cx="6441464" cy="75605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8264" y="2394342"/>
              <a:ext cx="6441464" cy="75605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3295" y="1011857"/>
            <a:ext cx="3906715" cy="5957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80029" y="2384317"/>
            <a:ext cx="6906514" cy="7560545"/>
            <a:chOff x="11180029" y="2384317"/>
            <a:chExt cx="6906514" cy="75605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0029" y="2384317"/>
              <a:ext cx="6906514" cy="75605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4311" y="2676692"/>
            <a:ext cx="3569971" cy="5363409"/>
            <a:chOff x="6174311" y="2676692"/>
            <a:chExt cx="3569971" cy="53634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4311" y="2676692"/>
              <a:ext cx="3569971" cy="53634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7533" y="2740905"/>
            <a:ext cx="3363526" cy="5164806"/>
            <a:chOff x="6277533" y="2740905"/>
            <a:chExt cx="3363526" cy="51648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7533" y="2740905"/>
              <a:ext cx="3363526" cy="516480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76550" y="1951627"/>
            <a:ext cx="4080291" cy="5360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75270" y="2690780"/>
            <a:ext cx="3569971" cy="5363409"/>
            <a:chOff x="12875270" y="2690780"/>
            <a:chExt cx="3569971" cy="53634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5270" y="2690780"/>
              <a:ext cx="3569971" cy="5363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10622" y="2895550"/>
            <a:ext cx="3425277" cy="5010161"/>
            <a:chOff x="12910622" y="2895550"/>
            <a:chExt cx="3425277" cy="501016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0622" y="2895550"/>
              <a:ext cx="3425277" cy="50101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26081" y="8290353"/>
            <a:ext cx="5656419" cy="1114304"/>
            <a:chOff x="11826081" y="8290353"/>
            <a:chExt cx="5656419" cy="11143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26081" y="8290353"/>
              <a:ext cx="5656419" cy="11143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64381" y="8238220"/>
            <a:ext cx="6149230" cy="1138370"/>
            <a:chOff x="4764381" y="8238220"/>
            <a:chExt cx="6149230" cy="11383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4381" y="8238220"/>
              <a:ext cx="6149230" cy="1138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590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06" y="1027111"/>
            <a:ext cx="2917813" cy="21439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8453741"/>
            <a:ext cx="3761905" cy="14286"/>
            <a:chOff x="809524" y="8453741"/>
            <a:chExt cx="3761905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8453741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61357" y="970529"/>
            <a:ext cx="12196741" cy="661998"/>
            <a:chOff x="4961357" y="970529"/>
            <a:chExt cx="12196741" cy="661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1357" y="970529"/>
              <a:ext cx="12196741" cy="661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38564" y="2384317"/>
            <a:ext cx="6441464" cy="7560545"/>
            <a:chOff x="4738564" y="2384317"/>
            <a:chExt cx="6441464" cy="75605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564" y="2384317"/>
              <a:ext cx="6441464" cy="75605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3295" y="1011857"/>
            <a:ext cx="3801134" cy="5957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79201" y="2384317"/>
            <a:ext cx="6906514" cy="7560545"/>
            <a:chOff x="11379201" y="2384317"/>
            <a:chExt cx="6906514" cy="75605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79201" y="2384317"/>
              <a:ext cx="6906514" cy="756054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96851" y="1934179"/>
            <a:ext cx="3854101" cy="5360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19263" y="8267517"/>
            <a:ext cx="5826389" cy="935673"/>
            <a:chOff x="11919263" y="8267517"/>
            <a:chExt cx="5826389" cy="9356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9263" y="8267517"/>
              <a:ext cx="5826389" cy="9356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31064" y="8267517"/>
            <a:ext cx="5856465" cy="935673"/>
            <a:chOff x="5031064" y="8267517"/>
            <a:chExt cx="5856465" cy="9356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31064" y="8267517"/>
              <a:ext cx="5856465" cy="9356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47472" y="2680755"/>
            <a:ext cx="3569971" cy="5459596"/>
            <a:chOff x="13047472" y="2680755"/>
            <a:chExt cx="3569971" cy="54595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47472" y="2680755"/>
              <a:ext cx="3569971" cy="5459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47831" y="2791031"/>
            <a:ext cx="3169253" cy="5164806"/>
            <a:chOff x="13247831" y="2791031"/>
            <a:chExt cx="3169253" cy="51648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47831" y="2791031"/>
              <a:ext cx="3169253" cy="51648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54340" y="2680755"/>
            <a:ext cx="3569971" cy="5349320"/>
            <a:chOff x="6154340" y="2680755"/>
            <a:chExt cx="3569971" cy="53493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54340" y="2680755"/>
              <a:ext cx="3569971" cy="53493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91261" y="2791031"/>
            <a:ext cx="3336070" cy="5164806"/>
            <a:chOff x="6291261" y="2791031"/>
            <a:chExt cx="3336070" cy="516480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1261" y="2791031"/>
              <a:ext cx="3336070" cy="5164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69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3080604" cy="21340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1186" y="8833219"/>
            <a:ext cx="3761905" cy="14286"/>
            <a:chOff x="821186" y="8833219"/>
            <a:chExt cx="3761905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186" y="8833219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9855" y="1407768"/>
            <a:ext cx="12190476" cy="7240932"/>
            <a:chOff x="5139855" y="2024169"/>
            <a:chExt cx="12190476" cy="5464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9855" y="2024169"/>
              <a:ext cx="12190476" cy="54643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32950" y="2804719"/>
            <a:ext cx="14102" cy="10266"/>
            <a:chOff x="8132950" y="2804719"/>
            <a:chExt cx="14102" cy="10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2950" y="2804719"/>
              <a:ext cx="14102" cy="10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9855" y="1360438"/>
            <a:ext cx="12190476" cy="857143"/>
            <a:chOff x="5161728" y="2002296"/>
            <a:chExt cx="12190476" cy="857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161728" y="2002296"/>
              <a:ext cx="12190476" cy="857143"/>
              <a:chOff x="5161728" y="2002296"/>
              <a:chExt cx="12190476" cy="85714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61728" y="2002296"/>
                <a:ext cx="12190476" cy="85714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44601" y="2136526"/>
              <a:ext cx="2191832" cy="7301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53379" y="8815125"/>
            <a:ext cx="12225882" cy="1083663"/>
          </a:xfrm>
          <a:prstGeom prst="rect">
            <a:avLst/>
          </a:prstGeom>
        </p:spPr>
      </p:pic>
      <p:pic>
        <p:nvPicPr>
          <p:cNvPr id="24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38369" y="5570921"/>
            <a:ext cx="10524139" cy="1503710"/>
          </a:xfrm>
          <a:prstGeom prst="rect">
            <a:avLst/>
          </a:prstGeom>
        </p:spPr>
      </p:pic>
      <p:pic>
        <p:nvPicPr>
          <p:cNvPr id="22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38369" y="2662168"/>
            <a:ext cx="10704720" cy="1010691"/>
          </a:xfrm>
          <a:prstGeom prst="rect">
            <a:avLst/>
          </a:prstGeom>
        </p:spPr>
      </p:pic>
      <p:pic>
        <p:nvPicPr>
          <p:cNvPr id="2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38369" y="3902443"/>
            <a:ext cx="11079100" cy="1502053"/>
          </a:xfrm>
          <a:prstGeom prst="rect">
            <a:avLst/>
          </a:prstGeom>
        </p:spPr>
      </p:pic>
      <p:pic>
        <p:nvPicPr>
          <p:cNvPr id="26" name="Object 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38369" y="7241056"/>
            <a:ext cx="10159291" cy="546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9409"/>
            <a:ext cx="18344828" cy="10285714"/>
            <a:chOff x="0" y="-39409"/>
            <a:chExt cx="18344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9409"/>
              <a:ext cx="1834482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7842" y="2196956"/>
            <a:ext cx="5181650" cy="17364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192" y="8139754"/>
            <a:ext cx="2979642" cy="12182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939213"/>
            <a:ext cx="16666667" cy="14286"/>
            <a:chOff x="809524" y="7939213"/>
            <a:chExt cx="16666667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93921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3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759" y="1408106"/>
            <a:ext cx="12196741" cy="8231384"/>
            <a:chOff x="5285759" y="1408106"/>
            <a:chExt cx="12196741" cy="8231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759" y="1408106"/>
              <a:ext cx="12196741" cy="8231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2894089" cy="23317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862" y="8752992"/>
            <a:ext cx="3761905" cy="14286"/>
            <a:chOff x="797862" y="8752992"/>
            <a:chExt cx="376190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62" y="8752992"/>
              <a:ext cx="376190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8696" y="1682267"/>
            <a:ext cx="4208521" cy="7836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97881" y="2657553"/>
            <a:ext cx="11502808" cy="6299316"/>
            <a:chOff x="5697881" y="2657553"/>
            <a:chExt cx="11502808" cy="6299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7881" y="2657553"/>
              <a:ext cx="11502808" cy="6299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5964" y="3096852"/>
            <a:ext cx="10736331" cy="5066206"/>
            <a:chOff x="6015964" y="3096852"/>
            <a:chExt cx="10736331" cy="50662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5964" y="3096852"/>
              <a:ext cx="10736331" cy="50662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759" y="1408106"/>
            <a:ext cx="12196741" cy="8231384"/>
            <a:chOff x="5285759" y="1408106"/>
            <a:chExt cx="12196741" cy="8231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759" y="1408106"/>
              <a:ext cx="12196741" cy="8231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2894089" cy="23317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862" y="8752992"/>
            <a:ext cx="3761905" cy="14286"/>
            <a:chOff x="797862" y="8752992"/>
            <a:chExt cx="376190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62" y="8752992"/>
              <a:ext cx="376190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8692" y="1767547"/>
            <a:ext cx="4217130" cy="7836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97881" y="2657553"/>
            <a:ext cx="11502808" cy="6299316"/>
            <a:chOff x="5697881" y="2657553"/>
            <a:chExt cx="11502808" cy="6299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7881" y="2657553"/>
              <a:ext cx="11502808" cy="6299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75812" y="3269931"/>
            <a:ext cx="10616635" cy="5089349"/>
            <a:chOff x="6075812" y="3269931"/>
            <a:chExt cx="10616635" cy="5089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5812" y="3269931"/>
              <a:ext cx="10616635" cy="50893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759" y="1408106"/>
            <a:ext cx="12196741" cy="8231384"/>
            <a:chOff x="5285759" y="1408106"/>
            <a:chExt cx="12196741" cy="8231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759" y="1408106"/>
              <a:ext cx="12196741" cy="8231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2894089" cy="23317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862" y="8752992"/>
            <a:ext cx="3761905" cy="14286"/>
            <a:chOff x="797862" y="8752992"/>
            <a:chExt cx="376190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62" y="8752992"/>
              <a:ext cx="376190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8696" y="1682267"/>
            <a:ext cx="4430597" cy="8312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97881" y="2657553"/>
            <a:ext cx="11502808" cy="6299316"/>
            <a:chOff x="5697881" y="2657553"/>
            <a:chExt cx="11502808" cy="6299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7881" y="2657553"/>
              <a:ext cx="11502808" cy="6299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97018" y="3318922"/>
            <a:ext cx="9574222" cy="5014499"/>
            <a:chOff x="6597018" y="3318922"/>
            <a:chExt cx="9574222" cy="50144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7018" y="3318922"/>
              <a:ext cx="9574222" cy="50144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759" y="1408106"/>
            <a:ext cx="12196741" cy="8231384"/>
            <a:chOff x="5285759" y="1408106"/>
            <a:chExt cx="12196741" cy="8231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759" y="1408106"/>
              <a:ext cx="12196741" cy="8231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2894089" cy="23317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862" y="8752992"/>
            <a:ext cx="3761905" cy="14286"/>
            <a:chOff x="797862" y="8752992"/>
            <a:chExt cx="376190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62" y="8752992"/>
              <a:ext cx="376190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8696" y="1682267"/>
            <a:ext cx="4398978" cy="7455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97881" y="2657553"/>
            <a:ext cx="11502808" cy="6299316"/>
            <a:chOff x="5697881" y="2657553"/>
            <a:chExt cx="11502808" cy="6299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7881" y="2657553"/>
              <a:ext cx="11502808" cy="6299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68053" y="3212086"/>
            <a:ext cx="9999802" cy="5447653"/>
            <a:chOff x="6668053" y="3212086"/>
            <a:chExt cx="9999802" cy="5447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8053" y="3212086"/>
              <a:ext cx="9999802" cy="54476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759" y="1408106"/>
            <a:ext cx="12196741" cy="8231384"/>
            <a:chOff x="5285759" y="1408106"/>
            <a:chExt cx="12196741" cy="8231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759" y="1408106"/>
              <a:ext cx="12196741" cy="8231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3071041" cy="21339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862" y="8752992"/>
            <a:ext cx="3761905" cy="14286"/>
            <a:chOff x="797862" y="8752992"/>
            <a:chExt cx="376190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62" y="8752992"/>
              <a:ext cx="376190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8696" y="1682267"/>
            <a:ext cx="4372397" cy="7857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97881" y="2657553"/>
            <a:ext cx="11502808" cy="6299316"/>
            <a:chOff x="5697881" y="2657553"/>
            <a:chExt cx="11502808" cy="6299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7881" y="2657553"/>
              <a:ext cx="11502808" cy="6299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62569" y="3595883"/>
            <a:ext cx="11243120" cy="4321574"/>
            <a:chOff x="5762569" y="3595883"/>
            <a:chExt cx="11243120" cy="43215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2569" y="3595883"/>
              <a:ext cx="11243120" cy="43215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759" y="1408106"/>
            <a:ext cx="12196741" cy="8231384"/>
            <a:chOff x="5285759" y="1408106"/>
            <a:chExt cx="12196741" cy="8231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759" y="1408106"/>
              <a:ext cx="12196741" cy="8231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406" y="1092416"/>
            <a:ext cx="3071041" cy="21339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862" y="8752992"/>
            <a:ext cx="3761905" cy="14286"/>
            <a:chOff x="797862" y="8752992"/>
            <a:chExt cx="376190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62" y="8752992"/>
              <a:ext cx="376190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8696" y="1682267"/>
            <a:ext cx="4372397" cy="7857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97881" y="2657553"/>
            <a:ext cx="11502808" cy="6299316"/>
            <a:chOff x="5697881" y="2657553"/>
            <a:chExt cx="11502808" cy="6299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7881" y="2657553"/>
              <a:ext cx="11502808" cy="6299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2597" y="3096294"/>
            <a:ext cx="9243064" cy="5014362"/>
            <a:chOff x="6762597" y="3096294"/>
            <a:chExt cx="9243064" cy="50143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2597" y="3096294"/>
              <a:ext cx="9243064" cy="50143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31</Words>
  <Application>Microsoft Office PowerPoint</Application>
  <PresentationFormat>사용자 지정</PresentationFormat>
  <Paragraphs>7</Paragraphs>
  <Slides>30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12</cp:revision>
  <dcterms:created xsi:type="dcterms:W3CDTF">2023-04-03T16:33:15Z</dcterms:created>
  <dcterms:modified xsi:type="dcterms:W3CDTF">2023-05-04T07:32:08Z</dcterms:modified>
</cp:coreProperties>
</file>